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66" r:id="rId4"/>
    <p:sldId id="267" r:id="rId5"/>
    <p:sldId id="284" r:id="rId6"/>
    <p:sldId id="258" r:id="rId7"/>
    <p:sldId id="259" r:id="rId8"/>
    <p:sldId id="260" r:id="rId9"/>
    <p:sldId id="285" r:id="rId10"/>
    <p:sldId id="262" r:id="rId11"/>
    <p:sldId id="263" r:id="rId12"/>
    <p:sldId id="264" r:id="rId13"/>
    <p:sldId id="265" r:id="rId14"/>
    <p:sldId id="268" r:id="rId15"/>
    <p:sldId id="269" r:id="rId16"/>
    <p:sldId id="270" r:id="rId17"/>
    <p:sldId id="286" r:id="rId18"/>
    <p:sldId id="271" r:id="rId19"/>
    <p:sldId id="272" r:id="rId20"/>
    <p:sldId id="273" r:id="rId21"/>
    <p:sldId id="274" r:id="rId22"/>
    <p:sldId id="282" r:id="rId23"/>
    <p:sldId id="275" r:id="rId24"/>
    <p:sldId id="279" r:id="rId25"/>
    <p:sldId id="287" r:id="rId26"/>
    <p:sldId id="276" r:id="rId27"/>
    <p:sldId id="280" r:id="rId28"/>
    <p:sldId id="281" r:id="rId29"/>
    <p:sldId id="28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8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349BE7-1FB0-4350-B2A4-830F74718D3B}" type="datetimeFigureOut">
              <a:rPr lang="en-US" smtClean="0"/>
              <a:pPr/>
              <a:t>10/10/2012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6A004F-328C-4B5F-A268-4C4F842BD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A004F-328C-4B5F-A268-4C4F842BD90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A004F-328C-4B5F-A268-4C4F842BD90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A004F-328C-4B5F-A268-4C4F842BD90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A004F-328C-4B5F-A268-4C4F842BD900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CC9CD-0050-408F-B21F-8484AAB8A8AE}" type="datetimeFigureOut">
              <a:rPr lang="en-US" smtClean="0"/>
              <a:pPr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542A-9B52-4578-BF30-61E22AC761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CC9CD-0050-408F-B21F-8484AAB8A8AE}" type="datetimeFigureOut">
              <a:rPr lang="en-US" smtClean="0"/>
              <a:pPr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542A-9B52-4578-BF30-61E22AC761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CC9CD-0050-408F-B21F-8484AAB8A8AE}" type="datetimeFigureOut">
              <a:rPr lang="en-US" smtClean="0"/>
              <a:pPr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542A-9B52-4578-BF30-61E22AC761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CC9CD-0050-408F-B21F-8484AAB8A8AE}" type="datetimeFigureOut">
              <a:rPr lang="en-US" smtClean="0"/>
              <a:pPr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542A-9B52-4578-BF30-61E22AC761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CC9CD-0050-408F-B21F-8484AAB8A8AE}" type="datetimeFigureOut">
              <a:rPr lang="en-US" smtClean="0"/>
              <a:pPr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542A-9B52-4578-BF30-61E22AC761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CC9CD-0050-408F-B21F-8484AAB8A8AE}" type="datetimeFigureOut">
              <a:rPr lang="en-US" smtClean="0"/>
              <a:pPr/>
              <a:t>10/10/2012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542A-9B52-4578-BF30-61E22AC761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CC9CD-0050-408F-B21F-8484AAB8A8AE}" type="datetimeFigureOut">
              <a:rPr lang="en-US" smtClean="0"/>
              <a:pPr/>
              <a:t>10/10/2012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542A-9B52-4578-BF30-61E22AC761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CC9CD-0050-408F-B21F-8484AAB8A8AE}" type="datetimeFigureOut">
              <a:rPr lang="en-US" smtClean="0"/>
              <a:pPr/>
              <a:t>10/10/2012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542A-9B52-4578-BF30-61E22AC761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CC9CD-0050-408F-B21F-8484AAB8A8AE}" type="datetimeFigureOut">
              <a:rPr lang="en-US" smtClean="0"/>
              <a:pPr/>
              <a:t>10/10/2012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542A-9B52-4578-BF30-61E22AC761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CC9CD-0050-408F-B21F-8484AAB8A8AE}" type="datetimeFigureOut">
              <a:rPr lang="en-US" smtClean="0"/>
              <a:pPr/>
              <a:t>10/10/2012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542A-9B52-4578-BF30-61E22AC761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CC9CD-0050-408F-B21F-8484AAB8A8AE}" type="datetimeFigureOut">
              <a:rPr lang="en-US" smtClean="0"/>
              <a:pPr/>
              <a:t>10/10/2012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542A-9B52-4578-BF30-61E22AC761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CC9CD-0050-408F-B21F-8484AAB8A8AE}" type="datetimeFigureOut">
              <a:rPr lang="en-US" smtClean="0"/>
              <a:pPr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1542A-9B52-4578-BF30-61E22AC761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Journey </a:t>
            </a:r>
          </a:p>
          <a:p>
            <a:pPr algn="ctr"/>
            <a:r>
              <a:rPr lang="en-US" sz="11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to the centre of the earth</a:t>
            </a:r>
            <a:endParaRPr lang="en-US" sz="115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itchFamily="8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5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5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5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5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925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925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1925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925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 professo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4. Who was Axel ?</a:t>
            </a:r>
            <a:r>
              <a:rPr lang="en-GB" sz="1200" dirty="0" smtClean="0"/>
              <a:t> </a:t>
            </a:r>
            <a:endParaRPr lang="en-US" sz="1200" dirty="0" smtClean="0"/>
          </a:p>
          <a:p>
            <a:pPr algn="just">
              <a:buNone/>
            </a:pPr>
            <a:r>
              <a:rPr lang="en-US" sz="7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	</a:t>
            </a:r>
            <a:r>
              <a:rPr lang="en-US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Axel was the Professor’s nephew and his assistant .</a:t>
            </a:r>
            <a:r>
              <a:rPr lang="en-GB" sz="7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 </a:t>
            </a:r>
            <a:endParaRPr lang="en-US" sz="72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</a:endParaRPr>
          </a:p>
          <a:p>
            <a:pPr marL="1371600" indent="-457200">
              <a:buClr>
                <a:schemeClr val="tx2"/>
              </a:buClr>
              <a:buSzPct val="60000"/>
            </a:pPr>
            <a:endParaRPr lang="en-US" altLang="en-US" sz="1400" dirty="0" smtClean="0">
              <a:solidFill>
                <a:schemeClr val="folHlink"/>
              </a:solidFill>
              <a:latin typeface="Charcoal" charset="0"/>
            </a:endParaRPr>
          </a:p>
          <a:p>
            <a:endParaRPr lang="en-US" sz="4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5. When did Axel come to live with his  uncle ?</a:t>
            </a:r>
            <a:r>
              <a:rPr lang="en-GB" sz="1050" dirty="0" smtClean="0"/>
              <a:t> </a:t>
            </a:r>
            <a:endParaRPr lang="en-US" sz="1050" dirty="0" smtClean="0"/>
          </a:p>
          <a:p>
            <a:pPr algn="just">
              <a:buNone/>
            </a:pPr>
            <a:r>
              <a:rPr lang="en-US" sz="6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	</a:t>
            </a:r>
            <a:r>
              <a:rPr lang="en-US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Axel came to live with his uncle when his parents died . </a:t>
            </a:r>
          </a:p>
          <a:p>
            <a:pPr algn="just">
              <a:buNone/>
            </a:pPr>
            <a:r>
              <a:rPr lang="en-GB" sz="4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 </a:t>
            </a:r>
            <a:endParaRPr lang="en-US" sz="40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</a:endParaRPr>
          </a:p>
          <a:p>
            <a:pPr marL="1371600" indent="-457200">
              <a:buClr>
                <a:schemeClr val="tx2"/>
              </a:buClr>
              <a:buSzPct val="60000"/>
            </a:pPr>
            <a:endParaRPr lang="en-US" altLang="en-US" sz="1100" dirty="0" smtClean="0">
              <a:solidFill>
                <a:schemeClr val="folHlink"/>
              </a:solidFill>
              <a:latin typeface="Charcoal" charset="0"/>
            </a:endParaRPr>
          </a:p>
          <a:p>
            <a:pPr>
              <a:buNone/>
            </a:pP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6. Where did the Professor and Axel live ?</a:t>
            </a:r>
          </a:p>
          <a:p>
            <a:pPr>
              <a:buNone/>
            </a:pPr>
            <a:r>
              <a:rPr lang="en-GB" sz="800" dirty="0" smtClean="0"/>
              <a:t> </a:t>
            </a:r>
            <a:endParaRPr lang="en-US" sz="800" dirty="0" smtClean="0"/>
          </a:p>
          <a:p>
            <a:pPr algn="just">
              <a:buNone/>
            </a:pPr>
            <a:r>
              <a:rPr lang="en-US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	They lived in the city of Hamburg in Germany. </a:t>
            </a:r>
            <a:r>
              <a:rPr lang="en-GB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 </a:t>
            </a:r>
            <a:endParaRPr lang="en-US" sz="60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</a:endParaRPr>
          </a:p>
          <a:p>
            <a:pPr marL="1371600" indent="-457200">
              <a:buClr>
                <a:schemeClr val="tx2"/>
              </a:buClr>
              <a:buSzPct val="60000"/>
            </a:pPr>
            <a:endParaRPr lang="en-US" altLang="en-US" sz="900" dirty="0" smtClean="0">
              <a:solidFill>
                <a:schemeClr val="folHlink"/>
              </a:solidFill>
              <a:latin typeface="Charcoal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686800" cy="5973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7. Who was Martha ? </a:t>
            </a:r>
          </a:p>
          <a:p>
            <a:pPr>
              <a:buNone/>
            </a:pPr>
            <a:r>
              <a:rPr lang="en-US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the </a:t>
            </a:r>
            <a:r>
              <a:rPr lang="en-US" sz="7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Professor’s cook .</a:t>
            </a:r>
            <a:r>
              <a:rPr lang="ar-EG" sz="7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</a:t>
            </a:r>
            <a:endParaRPr lang="en-US" sz="7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Granny_tn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2438400"/>
            <a:ext cx="4495800" cy="41910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8915400" cy="5668963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en-US" sz="5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8. What was the book that </a:t>
            </a:r>
            <a:r>
              <a:rPr lang="en-US" sz="5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 </a:t>
            </a:r>
            <a:r>
              <a:rPr lang="en-US" sz="5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Lidenbrock</a:t>
            </a:r>
            <a:r>
              <a:rPr lang="en-US" sz="5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</a:t>
            </a:r>
            <a:r>
              <a:rPr lang="en-US" sz="5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found ?</a:t>
            </a:r>
          </a:p>
          <a:p>
            <a:pPr>
              <a:buNone/>
            </a:pPr>
            <a:r>
              <a:rPr lang="en-US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	</a:t>
            </a:r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.</a:t>
            </a:r>
            <a:r>
              <a:rPr lang="en-US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</a:t>
            </a:r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It </a:t>
            </a:r>
            <a:r>
              <a:rPr lang="en-US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was a translation of a famous Icelandic book . </a:t>
            </a:r>
            <a:endParaRPr lang="en-US" sz="5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</a:endParaRPr>
          </a:p>
          <a:p>
            <a:pPr>
              <a:buNone/>
            </a:pPr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 . It </a:t>
            </a:r>
            <a:r>
              <a:rPr lang="en-US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was written </a:t>
            </a:r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by </a:t>
            </a:r>
          </a:p>
          <a:p>
            <a:pPr>
              <a:buNone/>
            </a:pPr>
            <a:r>
              <a:rPr lang="en-US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</a:t>
            </a:r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  </a:t>
            </a:r>
            <a:r>
              <a:rPr lang="en-US" sz="5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Snorri</a:t>
            </a:r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</a:t>
            </a:r>
            <a:r>
              <a:rPr lang="en-US" sz="54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Sturlasson</a:t>
            </a:r>
            <a:r>
              <a:rPr lang="en-US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</a:t>
            </a:r>
            <a:endParaRPr lang="en-US" sz="5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</a:endParaRPr>
          </a:p>
          <a:p>
            <a:pPr>
              <a:buNone/>
            </a:pPr>
            <a:r>
              <a:rPr lang="en-US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</a:t>
            </a:r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  in the 12</a:t>
            </a:r>
            <a:r>
              <a:rPr lang="en-US" sz="5400" b="1" baseline="30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th</a:t>
            </a:r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 C.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893994-the-ancient-book-on-a-light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3200400"/>
            <a:ext cx="2286000" cy="3429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81000"/>
            <a:ext cx="9144000" cy="5745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How old was the </a:t>
            </a:r>
            <a:r>
              <a:rPr lang="en-US" sz="5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book ?</a:t>
            </a:r>
          </a:p>
          <a:p>
            <a:pPr>
              <a:buNone/>
            </a:pPr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600 </a:t>
            </a:r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years old .</a:t>
            </a:r>
            <a:endParaRPr lang="en-US" sz="8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9. What fell out of the book ? </a:t>
            </a:r>
          </a:p>
          <a:p>
            <a:pPr>
              <a:buNone/>
            </a:pPr>
            <a:r>
              <a:rPr lang="en-US" sz="7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	A </a:t>
            </a:r>
            <a:r>
              <a:rPr lang="en-US" sz="7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piece of parchment  fell out of </a:t>
            </a:r>
            <a:endParaRPr lang="en-US" sz="7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</a:endParaRPr>
          </a:p>
          <a:p>
            <a:pPr>
              <a:buNone/>
            </a:pPr>
            <a:r>
              <a:rPr lang="en-US" sz="7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the </a:t>
            </a:r>
            <a:r>
              <a:rPr lang="en-US" sz="7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book .</a:t>
            </a:r>
          </a:p>
          <a:p>
            <a:pPr>
              <a:buNone/>
            </a:pPr>
            <a:endParaRPr lang="en-US" sz="4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</a:endParaRPr>
          </a:p>
        </p:txBody>
      </p:sp>
      <p:pic>
        <p:nvPicPr>
          <p:cNvPr id="4" name="Picture 3" descr="parchment-scroll-quill-pen-eps-thumb61589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0" y="1143000"/>
            <a:ext cx="2209800" cy="54864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10. What did the Professor guess at first the parchment was written in ?  </a:t>
            </a:r>
          </a:p>
          <a:p>
            <a:pPr>
              <a:buNone/>
            </a:pPr>
            <a:r>
              <a:rPr lang="en-US" sz="1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In </a:t>
            </a:r>
            <a:r>
              <a:rPr lang="en-US" sz="13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Runes .</a:t>
            </a:r>
          </a:p>
        </p:txBody>
      </p:sp>
      <p:pic>
        <p:nvPicPr>
          <p:cNvPr id="4" name="Picture 3" descr="180px-Dwarf_rune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371600"/>
            <a:ext cx="5638800" cy="3276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ace 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83586"/>
            <a:ext cx="8305799" cy="6269613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11. What are runes ? </a:t>
            </a:r>
          </a:p>
          <a:p>
            <a:pPr algn="just">
              <a:buNone/>
            </a:pPr>
            <a:r>
              <a:rPr lang="en-US" sz="6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	Runes </a:t>
            </a:r>
            <a:r>
              <a:rPr lang="en-US" sz="6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are the letters of the old Icelandic alphabet 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973763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en-US" sz="5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12 - Why couldn’t the Professor understand the Parchment ?</a:t>
            </a:r>
          </a:p>
          <a:p>
            <a:pPr>
              <a:buNone/>
            </a:pPr>
            <a:r>
              <a:rPr lang="en-US" sz="67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Because ..  </a:t>
            </a:r>
          </a:p>
          <a:p>
            <a:pPr>
              <a:buNone/>
            </a:pPr>
            <a:r>
              <a:rPr lang="en-US" sz="6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1. The letters were mixed up .</a:t>
            </a:r>
          </a:p>
          <a:p>
            <a:pPr>
              <a:buNone/>
            </a:pPr>
            <a:r>
              <a:rPr lang="en-US" sz="6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2. The parchment was written in a secret code.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CAUWHVGU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1000" y="747553"/>
            <a:ext cx="8458200" cy="54390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973763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en-US" sz="6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13- </a:t>
            </a:r>
            <a:r>
              <a:rPr lang="en-US" sz="6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Why did the Professor guess that the parchment was written </a:t>
            </a:r>
            <a:r>
              <a:rPr lang="en-US" sz="6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by the </a:t>
            </a:r>
            <a:r>
              <a:rPr lang="en-US" sz="6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owner </a:t>
            </a:r>
            <a:r>
              <a:rPr lang="en-US" sz="6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of </a:t>
            </a:r>
            <a:r>
              <a:rPr lang="en-US" sz="6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the book ?</a:t>
            </a:r>
          </a:p>
          <a:p>
            <a:pPr algn="just">
              <a:buNone/>
            </a:pPr>
            <a:r>
              <a:rPr lang="en-US" sz="67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Because </a:t>
            </a:r>
            <a:r>
              <a:rPr lang="en-US" sz="67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..  </a:t>
            </a:r>
          </a:p>
          <a:p>
            <a:pPr algn="just">
              <a:buNone/>
            </a:pPr>
            <a:r>
              <a:rPr lang="en-US" sz="6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1. The book and the parchment were  not written in the same handwriting . </a:t>
            </a:r>
          </a:p>
          <a:p>
            <a:pPr algn="just">
              <a:buNone/>
            </a:pPr>
            <a:r>
              <a:rPr lang="en-US" sz="6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2. The writing of the parchment was later than the writing of the book 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just">
              <a:buNone/>
            </a:pPr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15 – Why did the Professor use a magnifying  glass ?</a:t>
            </a:r>
          </a:p>
          <a:p>
            <a:pPr>
              <a:buNone/>
            </a:pPr>
            <a:r>
              <a:rPr lang="en-US" sz="3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To make the letters bigger .</a:t>
            </a:r>
          </a:p>
        </p:txBody>
      </p:sp>
      <p:pic>
        <p:nvPicPr>
          <p:cNvPr id="4" name="Picture 3" descr="magnifying-glass-3bb9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340864"/>
            <a:ext cx="8229599" cy="338405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did the professor see when he used the magnifying glass ?</a:t>
            </a:r>
          </a:p>
          <a:p>
            <a:pPr>
              <a:buNone/>
            </a:pPr>
            <a:r>
              <a:rPr lang="en-US" dirty="0" smtClean="0"/>
              <a:t>He saw the name “ Arne </a:t>
            </a:r>
            <a:r>
              <a:rPr lang="en-US" dirty="0" err="1" smtClean="0"/>
              <a:t>Saknussemm</a:t>
            </a:r>
            <a:r>
              <a:rPr lang="en-US" dirty="0" smtClean="0"/>
              <a:t> “ 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57451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3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14 - Why did the Professor guess that the </a:t>
            </a:r>
            <a:r>
              <a:rPr lang="en-US" sz="43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parchment </a:t>
            </a:r>
            <a:r>
              <a:rPr lang="en-US" sz="43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was written in </a:t>
            </a:r>
            <a:r>
              <a:rPr lang="en-US" sz="43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Latin </a:t>
            </a:r>
            <a:r>
              <a:rPr lang="en-US" sz="43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?                            </a:t>
            </a:r>
          </a:p>
          <a:p>
            <a:pPr>
              <a:buNone/>
            </a:pPr>
            <a:r>
              <a:rPr lang="en-US" sz="3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		Because </a:t>
            </a:r>
            <a:r>
              <a:rPr lang="en-US" sz="3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he saw the name of Arne </a:t>
            </a:r>
            <a:r>
              <a:rPr lang="en-US" sz="37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Saknussemm</a:t>
            </a:r>
            <a:r>
              <a:rPr lang="en-US" sz="3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written on the parchment . </a:t>
            </a:r>
            <a:r>
              <a:rPr lang="en-US" sz="3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</a:t>
            </a:r>
          </a:p>
          <a:p>
            <a:pPr>
              <a:buNone/>
            </a:pPr>
            <a:r>
              <a:rPr lang="en-US" sz="3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	</a:t>
            </a:r>
            <a:r>
              <a:rPr lang="en-US" sz="3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	Arne </a:t>
            </a:r>
            <a:r>
              <a:rPr lang="en-US" sz="37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Saknussemm</a:t>
            </a:r>
            <a:r>
              <a:rPr lang="en-US" sz="3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 was one of the scientists of the 16th C. who used to write about their discoveries in Latin 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915400" cy="65532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16 - Who was </a:t>
            </a: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Arne</a:t>
            </a:r>
          </a:p>
          <a:p>
            <a:pPr>
              <a:buNone/>
            </a:pPr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</a:t>
            </a: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        </a:t>
            </a:r>
            <a:r>
              <a:rPr lang="en-US" sz="4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Saknussemm</a:t>
            </a:r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? </a:t>
            </a:r>
            <a:endParaRPr lang="en-US" dirty="0"/>
          </a:p>
          <a:p>
            <a:pPr marL="742950" lvl="0" indent="-742950">
              <a:buFont typeface="+mj-lt"/>
              <a:buAutoNum type="arabicPeriod"/>
            </a:pPr>
            <a:r>
              <a:rPr lang="en-US" sz="3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Arne </a:t>
            </a:r>
            <a:r>
              <a:rPr lang="en-US" sz="37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Saknussemm</a:t>
            </a:r>
            <a:r>
              <a:rPr lang="en-US" sz="3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was the owner of the book and the writer of the parchment .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3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He was one of the scientists of the 16th c.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3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He made great discoveries .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3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He made a dangerous journey to the centre of the earth 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6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7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3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4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5973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17 - Who was </a:t>
            </a:r>
            <a:r>
              <a:rPr lang="en-US" sz="5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Snorri</a:t>
            </a:r>
            <a:r>
              <a:rPr lang="en-US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</a:t>
            </a:r>
            <a:r>
              <a:rPr lang="en-US" sz="5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Sturlasson</a:t>
            </a:r>
            <a:r>
              <a:rPr lang="en-US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? </a:t>
            </a:r>
          </a:p>
          <a:p>
            <a:pPr algn="just">
              <a:buNone/>
            </a:pPr>
            <a:r>
              <a:rPr lang="en-US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	</a:t>
            </a:r>
            <a:r>
              <a:rPr lang="en-US" sz="6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Snorri</a:t>
            </a:r>
            <a:r>
              <a:rPr lang="en-US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</a:t>
            </a:r>
            <a:r>
              <a:rPr lang="en-US" sz="6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Sturlasson</a:t>
            </a:r>
            <a:r>
              <a:rPr lang="en-US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was the author of the book that </a:t>
            </a:r>
            <a:r>
              <a:rPr lang="en-US" sz="6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Lidenbrock</a:t>
            </a:r>
            <a:r>
              <a:rPr lang="en-US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 found 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>
              <a:buNone/>
            </a:pPr>
            <a:r>
              <a:rPr lang="en-US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Finished ..</a:t>
            </a:r>
          </a:p>
          <a:p>
            <a:pPr>
              <a:buNone/>
            </a:pPr>
            <a:r>
              <a:rPr lang="en-US" sz="96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   by</a:t>
            </a:r>
          </a:p>
          <a:p>
            <a:pPr algn="ctr">
              <a:buNone/>
            </a:pPr>
            <a:r>
              <a:rPr lang="en-US" sz="11600" b="1" spc="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Mr Metwally</a:t>
            </a:r>
            <a:endParaRPr lang="en-US" sz="11600" b="1" spc="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16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Written by</a:t>
            </a:r>
            <a:endParaRPr lang="en-US" sz="16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itchFamily="8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3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Jule</a:t>
            </a:r>
            <a:r>
              <a:rPr lang="en-US" sz="13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 Verne</a:t>
            </a:r>
            <a:endParaRPr lang="en-US" sz="13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pic>
        <p:nvPicPr>
          <p:cNvPr id="4" name="Content Placeholder 3" descr="jule verne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81200" y="1828800"/>
            <a:ext cx="5105400" cy="4724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en-US" sz="13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ea typeface="+mj-ea"/>
                <a:cs typeface="+mj-cs"/>
              </a:rPr>
              <a:t>In 1863</a:t>
            </a:r>
          </a:p>
          <a:p>
            <a:pPr algn="ctr">
              <a:buNone/>
            </a:pPr>
            <a:r>
              <a:rPr lang="en-US" sz="13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ea typeface="+mj-ea"/>
                <a:cs typeface="+mj-cs"/>
              </a:rPr>
              <a:t>In Hamburg</a:t>
            </a:r>
          </a:p>
          <a:p>
            <a:pPr algn="ctr">
              <a:buNone/>
            </a:pPr>
            <a:r>
              <a:rPr lang="en-US" sz="13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ea typeface="+mj-ea"/>
                <a:cs typeface="+mj-cs"/>
              </a:rPr>
              <a:t>In </a:t>
            </a:r>
          </a:p>
          <a:p>
            <a:pPr algn="ctr">
              <a:buNone/>
            </a:pPr>
            <a:r>
              <a:rPr lang="en-US" sz="13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ea typeface="+mj-ea"/>
                <a:cs typeface="+mj-cs"/>
              </a:rPr>
              <a:t>Germany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1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1. Who is telling the story ?  </a:t>
            </a:r>
            <a:endParaRPr lang="en-US" sz="12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itchFamily="82" charset="0"/>
            </a:endParaRPr>
          </a:p>
          <a:p>
            <a:pPr>
              <a:buNone/>
            </a:pPr>
            <a:r>
              <a:rPr lang="en-US" sz="199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Axel </a:t>
            </a:r>
          </a:p>
          <a:p>
            <a:pPr>
              <a:buNone/>
            </a:pPr>
            <a:endParaRPr lang="en-US" sz="199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itchFamily="82" charset="0"/>
            </a:endParaRPr>
          </a:p>
        </p:txBody>
      </p:sp>
      <p:pic>
        <p:nvPicPr>
          <p:cNvPr id="4" name="Picture 3" descr="the mess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2667000"/>
            <a:ext cx="4648200" cy="384962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8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2. Who was Professor </a:t>
            </a:r>
            <a:r>
              <a:rPr lang="en-US" sz="8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Lidenbrock</a:t>
            </a:r>
            <a:r>
              <a:rPr lang="en-US" sz="8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 ?</a:t>
            </a:r>
          </a:p>
          <a:p>
            <a:pPr algn="just">
              <a:buNone/>
            </a:pPr>
            <a:r>
              <a:rPr lang="en-US" sz="8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Professor </a:t>
            </a:r>
            <a:r>
              <a:rPr lang="en-US" sz="8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Lidenbrock</a:t>
            </a:r>
            <a:r>
              <a:rPr lang="en-US" sz="8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was a famous scientist and geologist . </a:t>
            </a:r>
          </a:p>
          <a:p>
            <a:endParaRPr lang="en-US" dirty="0"/>
          </a:p>
        </p:txBody>
      </p:sp>
      <p:pic>
        <p:nvPicPr>
          <p:cNvPr id="4" name="Picture 3" descr="the profess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744468"/>
            <a:ext cx="2590800" cy="27325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7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3. </a:t>
            </a:r>
            <a:r>
              <a:rPr lang="en-US" sz="7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Where</a:t>
            </a:r>
            <a:r>
              <a:rPr lang="en-US" sz="7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 did </a:t>
            </a:r>
            <a:r>
              <a:rPr lang="en-US" sz="7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Lidenbrock</a:t>
            </a:r>
            <a:r>
              <a:rPr lang="en-US" sz="7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 work ? </a:t>
            </a:r>
          </a:p>
          <a:p>
            <a:pPr algn="justLow">
              <a:buNone/>
            </a:pPr>
            <a:r>
              <a:rPr lang="en-US" sz="6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Professor </a:t>
            </a:r>
            <a:r>
              <a:rPr lang="en-US" sz="6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Lidenbrock</a:t>
            </a:r>
            <a:r>
              <a:rPr lang="en-US" sz="6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gave lectures at the university of Hamburg in Germany . Other geologists came from all over the world to learn from him . 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	Other </a:t>
            </a: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geologists came from all over the world to learn from him .</a:t>
            </a:r>
            <a:endParaRPr lang="en-US" sz="5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itchFamily="82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?!!</a:t>
            </a:r>
          </a:p>
          <a:p>
            <a:pPr algn="just">
              <a:buNone/>
            </a:pPr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Because </a:t>
            </a:r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knew about the earth more than any other scientist .</a:t>
            </a:r>
            <a:endParaRPr lang="en-US" sz="5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607</TotalTime>
  <Words>344</Words>
  <Application>Microsoft Office PowerPoint</Application>
  <PresentationFormat>On-screen Show (4:3)</PresentationFormat>
  <Paragraphs>71</Paragraphs>
  <Slides>29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Slide 1</vt:lpstr>
      <vt:lpstr>Slide 2</vt:lpstr>
      <vt:lpstr>Slide 3</vt:lpstr>
      <vt:lpstr>Jule Verne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Abou Eyad</dc:creator>
  <cp:lastModifiedBy>Abou Eyad</cp:lastModifiedBy>
  <cp:revision>45</cp:revision>
  <dcterms:created xsi:type="dcterms:W3CDTF">2012-09-26T16:15:00Z</dcterms:created>
  <dcterms:modified xsi:type="dcterms:W3CDTF">2012-10-10T20:23:43Z</dcterms:modified>
</cp:coreProperties>
</file>